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3" r:id="rId8"/>
    <p:sldId id="268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3F3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7345E-4385-4708-BFB7-543BE2F65878}" type="datetimeFigureOut">
              <a:rPr lang="ru-RU" smtClean="0"/>
              <a:pPr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D1C56-8F0F-4ACE-B2FF-1F480398488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Слайд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Слайд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Слайд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1484784"/>
            <a:ext cx="30243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ВВЕДЕНИЕ</a:t>
            </a:r>
          </a:p>
          <a:p>
            <a:endParaRPr lang="ru-RU" sz="1400" b="1" dirty="0" smtClean="0"/>
          </a:p>
          <a:p>
            <a:r>
              <a:rPr lang="ru-RU" sz="1400" dirty="0" smtClean="0"/>
              <a:t>В рамках разработки проекта </a:t>
            </a:r>
          </a:p>
          <a:p>
            <a:r>
              <a:rPr lang="ru-RU" sz="1400" dirty="0" smtClean="0"/>
              <a:t>была создана игровая программа </a:t>
            </a:r>
          </a:p>
          <a:p>
            <a:r>
              <a:rPr lang="ru-RU" sz="1400" dirty="0" smtClean="0"/>
              <a:t>по мотивам известной игры </a:t>
            </a:r>
          </a:p>
          <a:p>
            <a:r>
              <a:rPr lang="ru-RU" sz="1400" dirty="0" smtClean="0"/>
              <a:t>«</a:t>
            </a:r>
            <a:r>
              <a:rPr lang="ru-RU" sz="1400" dirty="0" err="1" smtClean="0"/>
              <a:t>Super</a:t>
            </a:r>
            <a:r>
              <a:rPr lang="ru-RU" sz="1400" dirty="0" smtClean="0"/>
              <a:t> </a:t>
            </a:r>
            <a:r>
              <a:rPr lang="ru-RU" sz="1400" dirty="0" err="1" smtClean="0"/>
              <a:t>Mario</a:t>
            </a:r>
            <a:r>
              <a:rPr lang="ru-RU" sz="1400" dirty="0" smtClean="0"/>
              <a:t> </a:t>
            </a:r>
            <a:r>
              <a:rPr lang="ru-RU" sz="1400" dirty="0" err="1" smtClean="0"/>
              <a:t>Bros</a:t>
            </a:r>
            <a:r>
              <a:rPr lang="ru-RU" sz="1400" dirty="0" smtClean="0"/>
              <a:t>» разработанной </a:t>
            </a:r>
          </a:p>
          <a:p>
            <a:r>
              <a:rPr lang="ru-RU" sz="1400" dirty="0" smtClean="0"/>
              <a:t>в 1985 году японской компанией </a:t>
            </a:r>
            <a:r>
              <a:rPr lang="ru-RU" sz="1400" dirty="0" err="1" smtClean="0"/>
              <a:t>Nintendo</a:t>
            </a:r>
            <a:r>
              <a:rPr lang="ru-RU" sz="1400" dirty="0" smtClean="0"/>
              <a:t>.</a:t>
            </a:r>
          </a:p>
          <a:p>
            <a:r>
              <a:rPr lang="ru-RU" sz="1400" dirty="0" smtClean="0"/>
              <a:t>В программе в происходит управление пользователем игровым персонажем (вид сбоку), с целью продвижения по игровому миру, преодоления препятствий и прохождения игровых уровней. </a:t>
            </a:r>
            <a:endParaRPr lang="ru-RU" dirty="0"/>
          </a:p>
        </p:txBody>
      </p:sp>
      <p:pic>
        <p:nvPicPr>
          <p:cNvPr id="11" name="Рисунок 10" descr="Меню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148" y="1220416"/>
            <a:ext cx="4650940" cy="37207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Слайд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1772816"/>
            <a:ext cx="30243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РЕАЛИЗАЦИЯ</a:t>
            </a:r>
          </a:p>
          <a:p>
            <a:endParaRPr lang="ru-RU" sz="1400" b="1" dirty="0" smtClean="0"/>
          </a:p>
          <a:p>
            <a:r>
              <a:rPr lang="ru-RU" sz="1400" dirty="0" smtClean="0"/>
              <a:t>Игровая программа «</a:t>
            </a:r>
            <a:r>
              <a:rPr lang="en-US" sz="1400" dirty="0" smtClean="0"/>
              <a:t>Super Mario</a:t>
            </a:r>
            <a:r>
              <a:rPr lang="ru-RU" sz="1400" dirty="0" smtClean="0"/>
              <a:t>» создана на базе библиотеки </a:t>
            </a:r>
            <a:r>
              <a:rPr lang="en-US" sz="1400" dirty="0" err="1" smtClean="0"/>
              <a:t>Pygame</a:t>
            </a:r>
            <a:r>
              <a:rPr lang="ru-RU" sz="1400" dirty="0" smtClean="0"/>
              <a:t>. Игра создана в жанре </a:t>
            </a:r>
            <a:r>
              <a:rPr lang="ru-RU" sz="1400" dirty="0" err="1" smtClean="0"/>
              <a:t>платформер</a:t>
            </a:r>
            <a:r>
              <a:rPr lang="ru-RU" sz="1400" dirty="0" smtClean="0"/>
              <a:t> (</a:t>
            </a:r>
            <a:r>
              <a:rPr lang="en-US" sz="1400" dirty="0" err="1" smtClean="0"/>
              <a:t>platformer</a:t>
            </a:r>
            <a:r>
              <a:rPr lang="ru-RU" sz="1400" dirty="0" smtClean="0"/>
              <a:t>) – жанр компьютерных игр, основной чертой игрового процесс является прыгание по платформам, преодоление препятствий.</a:t>
            </a:r>
            <a:endParaRPr lang="ru-RU" sz="1400" dirty="0"/>
          </a:p>
        </p:txBody>
      </p:sp>
      <p:pic>
        <p:nvPicPr>
          <p:cNvPr id="5" name="Рисунок 4" descr="скрины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1052736"/>
            <a:ext cx="4640658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Слайд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3648" y="1124744"/>
            <a:ext cx="59046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pPr fontAlgn="base"/>
            <a:endParaRPr lang="ru-RU" sz="1400" b="1" dirty="0" smtClean="0"/>
          </a:p>
          <a:p>
            <a:pPr lvl="0" fontAlgn="base"/>
            <a:r>
              <a:rPr lang="ru-RU" sz="1400" dirty="0" smtClean="0"/>
              <a:t>генерацию персонажа, платформ, препятствий, порталов, </a:t>
            </a:r>
          </a:p>
          <a:p>
            <a:pPr lvl="0" fontAlgn="base"/>
            <a:r>
              <a:rPr lang="ru-RU" sz="1400" dirty="0" smtClean="0"/>
              <a:t>заднего фона;</a:t>
            </a:r>
          </a:p>
          <a:p>
            <a:pPr lvl="0" fontAlgn="base"/>
            <a:endParaRPr lang="ru-RU" sz="1400" dirty="0" smtClean="0"/>
          </a:p>
          <a:p>
            <a:pPr lvl="0" fontAlgn="base"/>
            <a:r>
              <a:rPr lang="ru-RU" sz="1400" dirty="0" smtClean="0"/>
              <a:t>панель меню, для получения инструкции по управлению, </a:t>
            </a:r>
          </a:p>
          <a:p>
            <a:pPr lvl="0" fontAlgn="base"/>
            <a:r>
              <a:rPr lang="ru-RU" sz="1400" dirty="0" smtClean="0"/>
              <a:t>перехода к уровням и выхода из программы; </a:t>
            </a:r>
          </a:p>
          <a:p>
            <a:pPr lvl="0" fontAlgn="base"/>
            <a:endParaRPr lang="ru-RU" sz="1400" dirty="0" smtClean="0"/>
          </a:p>
          <a:p>
            <a:pPr lvl="0"/>
            <a:r>
              <a:rPr lang="ru-RU" sz="1400" dirty="0" smtClean="0"/>
              <a:t>начальную анимированную заставку, заставка проигрыша и </a:t>
            </a:r>
          </a:p>
          <a:p>
            <a:pPr lvl="0"/>
            <a:r>
              <a:rPr lang="ru-RU" sz="1400" dirty="0" smtClean="0"/>
              <a:t>выигрыша на каждом уровне.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возможность досрочно закончить игру или поставить на паузу;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расчеты, связанные физикой с игрового мира (передвижение,</a:t>
            </a:r>
          </a:p>
          <a:p>
            <a:pPr lvl="0"/>
            <a:r>
              <a:rPr lang="ru-RU" sz="1400" dirty="0" smtClean="0"/>
              <a:t> прыжки персонажа, передвижение препятствий и т.д.).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музыкальное сопровождение</a:t>
            </a:r>
          </a:p>
          <a:p>
            <a:r>
              <a:rPr lang="ru-RU" sz="1400" dirty="0" smtClean="0"/>
              <a:t> </a:t>
            </a:r>
          </a:p>
          <a:p>
            <a:endParaRPr lang="ru-RU" sz="1400" dirty="0" smtClean="0"/>
          </a:p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124744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1400" b="1" dirty="0" smtClean="0"/>
              <a:t>ПРОГРАММА ВКЛЮЧАЕТ В СЕБЯ: </a:t>
            </a:r>
          </a:p>
          <a:p>
            <a:r>
              <a:rPr lang="ru-RU" sz="1400" dirty="0" smtClean="0"/>
              <a:t> </a:t>
            </a:r>
          </a:p>
          <a:p>
            <a:endParaRPr lang="ru-RU" sz="1400" dirty="0" smtClean="0"/>
          </a:p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71600" y="1700808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971600" y="2348880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971600" y="2996952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971600" y="3645024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971600" y="4077072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971600" y="4725144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 descr="55bb69858577cd771fe2157ff0184463-PhotoRoom.png-PhotoRoo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196752"/>
            <a:ext cx="4149080" cy="4149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Слайд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1556792"/>
            <a:ext cx="30243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 результате запуска файла </a:t>
            </a:r>
            <a:r>
              <a:rPr lang="en-US" sz="1400" b="1" smtClean="0"/>
              <a:t>menu.py </a:t>
            </a:r>
            <a:r>
              <a:rPr lang="ru-RU" sz="1400" smtClean="0"/>
              <a:t>открывается </a:t>
            </a:r>
            <a:r>
              <a:rPr lang="ru-RU" sz="1400" dirty="0" smtClean="0"/>
              <a:t>окно фиксированного размера, и все дальнейшие программные события обрабатываются в основном цикле.</a:t>
            </a:r>
          </a:p>
          <a:p>
            <a:endParaRPr lang="ru-RU" sz="1400" dirty="0" smtClean="0"/>
          </a:p>
          <a:p>
            <a:r>
              <a:rPr lang="ru-RU" sz="1400" dirty="0" smtClean="0"/>
              <a:t>В классе «</a:t>
            </a:r>
            <a:r>
              <a:rPr lang="en-US" sz="1400" dirty="0" smtClean="0"/>
              <a:t>Player</a:t>
            </a:r>
            <a:r>
              <a:rPr lang="ru-RU" sz="1400" dirty="0" smtClean="0"/>
              <a:t>» создан персонаж, имеющий возможность передвижения вперед, назад, прыжок и движения с ускорением, </a:t>
            </a:r>
          </a:p>
          <a:p>
            <a:r>
              <a:rPr lang="ru-RU" sz="1400" dirty="0" smtClean="0"/>
              <a:t>а также группы спрайтов для отображения соответствующих </a:t>
            </a:r>
            <a:r>
              <a:rPr lang="ru-RU" sz="1400" dirty="0" err="1" smtClean="0"/>
              <a:t>анимаций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5" name="Рисунок 4" descr="скрины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9" y="1052736"/>
            <a:ext cx="4726596" cy="396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Слайд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2204864"/>
            <a:ext cx="30243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Также в зависимости от координат персонажа, отслеживается его выигрыш или проигрыш в случае столкновения с препятствием, перемещения через порталы.</a:t>
            </a:r>
          </a:p>
          <a:p>
            <a:endParaRPr lang="ru-RU" sz="1400" dirty="0" smtClean="0"/>
          </a:p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" name="Рисунок 7" descr="Выигрыш_уровен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268760"/>
            <a:ext cx="4792588" cy="3423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Слайд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79912" y="1484784"/>
            <a:ext cx="3528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ОПИСАНИЕ ТЕХНОЛОГИИ: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В данном проекте используются:</a:t>
            </a:r>
          </a:p>
          <a:p>
            <a:endParaRPr lang="ru-RU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283968" y="1700808"/>
            <a:ext cx="590465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pPr fontAlgn="base"/>
            <a:endParaRPr lang="ru-RU" sz="1400" b="1" dirty="0" smtClean="0"/>
          </a:p>
          <a:p>
            <a:endParaRPr lang="ru-RU" sz="1400" dirty="0" smtClean="0"/>
          </a:p>
          <a:p>
            <a:pPr lvl="0"/>
            <a:r>
              <a:rPr lang="ru-RU" sz="1400" dirty="0" smtClean="0"/>
              <a:t>создание окон и добавление объектов с помощью</a:t>
            </a:r>
          </a:p>
          <a:p>
            <a:pPr lvl="0"/>
            <a:r>
              <a:rPr lang="ru-RU" sz="1400" dirty="0" smtClean="0"/>
              <a:t>«</a:t>
            </a:r>
            <a:r>
              <a:rPr lang="en-US" sz="1400" dirty="0" err="1" smtClean="0"/>
              <a:t>Pygame</a:t>
            </a:r>
            <a:r>
              <a:rPr lang="ru-RU" sz="1400" dirty="0" smtClean="0"/>
              <a:t>»;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использование </a:t>
            </a:r>
            <a:r>
              <a:rPr lang="en-US" sz="1400" dirty="0" err="1" smtClean="0"/>
              <a:t>Pyganim</a:t>
            </a:r>
            <a:r>
              <a:rPr lang="ru-RU" sz="1400" dirty="0" smtClean="0"/>
              <a:t> для создания спрайтов и их </a:t>
            </a:r>
          </a:p>
          <a:p>
            <a:pPr lvl="0"/>
            <a:r>
              <a:rPr lang="ru-RU" sz="1400" dirty="0" smtClean="0"/>
              <a:t>воспроизведения;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использование </a:t>
            </a:r>
            <a:r>
              <a:rPr lang="en-US" sz="1400" dirty="0" err="1" smtClean="0"/>
              <a:t>pygame</a:t>
            </a:r>
            <a:r>
              <a:rPr lang="ru-RU" sz="1400" dirty="0" smtClean="0"/>
              <a:t>.</a:t>
            </a:r>
            <a:r>
              <a:rPr lang="en-US" sz="1400" dirty="0" smtClean="0"/>
              <a:t>mixer</a:t>
            </a:r>
            <a:r>
              <a:rPr lang="ru-RU" sz="1400" dirty="0" smtClean="0"/>
              <a:t> для воспроизведения </a:t>
            </a:r>
          </a:p>
          <a:p>
            <a:pPr lvl="0"/>
            <a:r>
              <a:rPr lang="ru-RU" sz="1400" dirty="0" smtClean="0"/>
              <a:t>фоновой музыки, звука прыжка, проигрыша и победы.</a:t>
            </a:r>
          </a:p>
          <a:p>
            <a:endParaRPr lang="ru-RU" sz="1400" dirty="0" smtClean="0"/>
          </a:p>
          <a:p>
            <a:endParaRPr lang="ru-RU" sz="1400" dirty="0" smtClean="0"/>
          </a:p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34" name="Рисунок 33" descr="5a07438ffdb5534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1556792"/>
            <a:ext cx="2772668" cy="3429000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3923928" y="3140968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3923928" y="2492896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3923928" y="3789040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Слайд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979712" y="1628800"/>
            <a:ext cx="5544616" cy="288032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5148064" y="2548642"/>
            <a:ext cx="35283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>
                <a:solidFill>
                  <a:schemeClr val="bg1"/>
                </a:solidFill>
              </a:rPr>
              <a:t>Встроенные:</a:t>
            </a:r>
            <a:endParaRPr lang="ru-RU" sz="1400" dirty="0" smtClean="0">
              <a:solidFill>
                <a:schemeClr val="bg1"/>
              </a:solidFill>
            </a:endParaRPr>
          </a:p>
          <a:p>
            <a:r>
              <a:rPr lang="ru-RU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os</a:t>
            </a:r>
            <a:endParaRPr lang="ru-RU" sz="1400" dirty="0" smtClean="0">
              <a:solidFill>
                <a:schemeClr val="bg1"/>
              </a:solidFill>
            </a:endParaRPr>
          </a:p>
          <a:p>
            <a:r>
              <a:rPr lang="ru-RU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smtClean="0">
                <a:solidFill>
                  <a:schemeClr val="bg1"/>
                </a:solidFill>
              </a:rPr>
              <a:t>sys</a:t>
            </a:r>
            <a:endParaRPr lang="ru-RU" sz="1400" dirty="0" smtClean="0">
              <a:solidFill>
                <a:schemeClr val="bg1"/>
              </a:solidFill>
            </a:endParaRPr>
          </a:p>
          <a:p>
            <a:r>
              <a:rPr lang="ru-RU" sz="1400" b="1" i="1" dirty="0" smtClean="0">
                <a:solidFill>
                  <a:schemeClr val="bg1"/>
                </a:solidFill>
              </a:rPr>
              <a:t>Сторонние:</a:t>
            </a:r>
            <a:endParaRPr lang="ru-RU" sz="1400" dirty="0" smtClean="0">
              <a:solidFill>
                <a:schemeClr val="bg1"/>
              </a:solidFill>
            </a:endParaRPr>
          </a:p>
          <a:p>
            <a:r>
              <a:rPr lang="ru-RU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pygame</a:t>
            </a:r>
            <a:endParaRPr lang="ru-RU" sz="1400" dirty="0" smtClean="0">
              <a:solidFill>
                <a:schemeClr val="bg1"/>
              </a:solidFill>
            </a:endParaRPr>
          </a:p>
          <a:p>
            <a:r>
              <a:rPr lang="ru-RU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pyganim</a:t>
            </a:r>
            <a:endParaRPr lang="ru-RU" sz="1400" dirty="0" smtClean="0">
              <a:solidFill>
                <a:schemeClr val="bg1"/>
              </a:solidFill>
            </a:endParaRPr>
          </a:p>
          <a:p>
            <a:r>
              <a:rPr lang="en-US" sz="1400" dirty="0" smtClean="0"/>
              <a:t> </a:t>
            </a:r>
            <a:endParaRPr lang="ru-RU" sz="1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644008" y="2060848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400" b="1" dirty="0" smtClean="0">
                <a:solidFill>
                  <a:schemeClr val="bg1"/>
                </a:solidFill>
              </a:rPr>
              <a:t>НЕОБХОДИМЫЕ БИБЛИОТЕКИ: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" name="Рисунок 19" descr="IMG_709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908720"/>
            <a:ext cx="3081980" cy="3888432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4788024" y="2636912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4788024" y="3284984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Слайд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467544" y="1628800"/>
            <a:ext cx="8280920" cy="86409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239344" y="2852936"/>
            <a:ext cx="590465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400" dirty="0" smtClean="0"/>
              <a:t>новых более сложных уровней;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новых возможностей персонажа (стрельба, двойные прыжки, защита);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новых платформ, лестниц, препятствий и </a:t>
            </a:r>
            <a:r>
              <a:rPr lang="ru-RU" sz="1400" dirty="0" err="1" smtClean="0"/>
              <a:t>тд</a:t>
            </a:r>
            <a:r>
              <a:rPr lang="ru-RU" sz="1400" dirty="0" smtClean="0"/>
              <a:t>.;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нового облика главного героя;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других персонажей;</a:t>
            </a:r>
          </a:p>
          <a:p>
            <a:pPr lvl="0"/>
            <a:endParaRPr lang="ru-RU" sz="1400" dirty="0" smtClean="0"/>
          </a:p>
          <a:p>
            <a:pPr lvl="0"/>
            <a:r>
              <a:rPr lang="ru-RU" sz="1400" dirty="0" smtClean="0"/>
              <a:t>создание версии программы для </a:t>
            </a:r>
            <a:r>
              <a:rPr lang="ru-RU" sz="1400" dirty="0" err="1" smtClean="0"/>
              <a:t>iOS</a:t>
            </a:r>
            <a:r>
              <a:rPr lang="ru-RU" sz="1400" dirty="0" smtClean="0"/>
              <a:t> и </a:t>
            </a:r>
            <a:r>
              <a:rPr lang="ru-RU" sz="1400" dirty="0" err="1" smtClean="0"/>
              <a:t>Android</a:t>
            </a:r>
            <a:r>
              <a:rPr lang="ru-RU" sz="1400" dirty="0" smtClean="0"/>
              <a:t>.</a:t>
            </a:r>
          </a:p>
          <a:p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987824" y="1772816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1"/>
                </a:solidFill>
              </a:rPr>
              <a:t>В дальнейшем программа может быть усовершенствована </a:t>
            </a:r>
          </a:p>
          <a:p>
            <a:r>
              <a:rPr lang="ru-RU" sz="1400" b="1" dirty="0" smtClean="0">
                <a:solidFill>
                  <a:schemeClr val="bg1"/>
                </a:solidFill>
              </a:rPr>
              <a:t>за счет добавления функций: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915816" y="2924944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2915816" y="3356992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2915816" y="3789040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2915816" y="4221088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2915816" y="4653136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2915816" y="5085184"/>
            <a:ext cx="144016" cy="14401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Рисунок 28" descr="488f6e90a374981d41baef7602faf65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32656"/>
            <a:ext cx="2361513" cy="273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322</Words>
  <Application>Microsoft Office PowerPoint</Application>
  <PresentationFormat>Экран (4:3)</PresentationFormat>
  <Paragraphs>80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QWER</dc:creator>
  <cp:lastModifiedBy>QWER</cp:lastModifiedBy>
  <cp:revision>34</cp:revision>
  <dcterms:created xsi:type="dcterms:W3CDTF">2022-11-05T14:47:51Z</dcterms:created>
  <dcterms:modified xsi:type="dcterms:W3CDTF">2023-01-16T12:47:58Z</dcterms:modified>
</cp:coreProperties>
</file>